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handoutMasterIdLst>
    <p:handoutMasterId r:id="rId6"/>
  </p:handoutMasterIdLst>
  <p:sldIdLst>
    <p:sldId id="257" r:id="rId2"/>
    <p:sldId id="260" r:id="rId3"/>
    <p:sldId id="259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44" y="6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100" d="100"/>
          <a:sy n="100" d="100"/>
        </p:scale>
        <p:origin x="355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11DC9-9159-454B-93A8-80C8C277D6D8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F36442-E351-43A1-A7CB-8A345E7AE3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3474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5E7B2A-5CDA-46AF-B258-DB0F69E2F16F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2840A2-D483-491F-92B1-EA640F690E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6529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2840A2-D483-491F-92B1-EA640F690E1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3542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991544" y="2636912"/>
            <a:ext cx="10363200" cy="1470025"/>
          </a:xfrm>
        </p:spPr>
        <p:txBody>
          <a:bodyPr>
            <a:normAutofit/>
          </a:bodyPr>
          <a:lstStyle>
            <a:lvl1pPr algn="l">
              <a:defRPr sz="4000" baseline="0">
                <a:latin typeface="Montserrat Medium" panose="00000600000000000000" pitchFamily="2" charset="-52"/>
              </a:defRPr>
            </a:lvl1pPr>
          </a:lstStyle>
          <a:p>
            <a:r>
              <a:rPr lang="ru-RU" dirty="0" smtClean="0"/>
              <a:t>Название доклада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991544" y="5445224"/>
            <a:ext cx="8534400" cy="1752600"/>
          </a:xfr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chemeClr val="tx1">
                    <a:tint val="75000"/>
                  </a:schemeClr>
                </a:solidFill>
                <a:latin typeface="Montserrat Medium" panose="00000600000000000000" pitchFamily="2" charset="-5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Лектор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7414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8485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620688"/>
            <a:ext cx="10972800" cy="1143000"/>
          </a:xfrm>
        </p:spPr>
        <p:txBody>
          <a:bodyPr>
            <a:normAutofit/>
          </a:bodyPr>
          <a:lstStyle>
            <a:lvl1pPr algn="l">
              <a:defRPr sz="2800">
                <a:latin typeface="Montserrat Medium" panose="00000600000000000000" pitchFamily="2" charset="-52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946251"/>
            <a:ext cx="10972800" cy="4525963"/>
          </a:xfrm>
        </p:spPr>
        <p:txBody>
          <a:bodyPr>
            <a:normAutofit/>
          </a:bodyPr>
          <a:lstStyle>
            <a:lvl1pPr>
              <a:defRPr sz="2000">
                <a:latin typeface="Montserrat Medium" panose="00000600000000000000" pitchFamily="2" charset="-52"/>
              </a:defRPr>
            </a:lvl1pPr>
            <a:lvl2pPr>
              <a:defRPr sz="2000">
                <a:latin typeface="Montserrat Medium" panose="00000600000000000000" pitchFamily="2" charset="-52"/>
              </a:defRPr>
            </a:lvl2pPr>
            <a:lvl3pPr>
              <a:defRPr sz="2000">
                <a:latin typeface="Montserrat Medium" panose="00000600000000000000" pitchFamily="2" charset="-52"/>
              </a:defRPr>
            </a:lvl3pPr>
            <a:lvl4pPr>
              <a:defRPr sz="2000">
                <a:latin typeface="Montserrat Medium" panose="00000600000000000000" pitchFamily="2" charset="-52"/>
              </a:defRPr>
            </a:lvl4pPr>
            <a:lvl5pPr>
              <a:defRPr sz="2000">
                <a:latin typeface="Montserrat Medium" panose="00000600000000000000" pitchFamily="2" charset="-52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 smtClean="0"/>
              <a:t>19-20 марта, Новосибирск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5F224-E8E9-4D70-A252-70D7C6DB6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2840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>
            <a:normAutofit/>
          </a:bodyPr>
          <a:lstStyle>
            <a:lvl1pPr algn="l">
              <a:defRPr sz="3600" b="1" cap="all">
                <a:latin typeface="Montserrat Medium" panose="00000600000000000000" pitchFamily="2" charset="-52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Montserrat Medium" panose="00000600000000000000" pitchFamily="2" charset="-5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18571-78CE-4823-A4B4-A448085AEB9F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5F224-E8E9-4D70-A252-70D7C6DB6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4415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87499" y="2564904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5499" y="2564904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18571-78CE-4823-A4B4-A448085AEB9F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5F224-E8E9-4D70-A252-70D7C6DB6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2156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18571-78CE-4823-A4B4-A448085AEB9F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5F224-E8E9-4D70-A252-70D7C6DB6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3018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18571-78CE-4823-A4B4-A448085AEB9F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5F224-E8E9-4D70-A252-70D7C6DB6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3933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71864" y="1340768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18571-78CE-4823-A4B4-A448085AEB9F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5F224-E8E9-4D70-A252-70D7C6DB6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5804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18571-78CE-4823-A4B4-A448085AEB9F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5F224-E8E9-4D70-A252-70D7C6DB6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1288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18571-78CE-4823-A4B4-A448085AEB9F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5F224-E8E9-4D70-A252-70D7C6DB6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2888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4699" y="1217637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44699" y="2360637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E18571-78CE-4823-A4B4-A448085AEB9F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75F224-E8E9-4D70-A252-70D7C6DB6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0394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5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Montserrat Medium" panose="00000600000000000000" pitchFamily="2" charset="-52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Montserrat Medium" panose="00000600000000000000" pitchFamily="2" charset="-52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Montserrat Medium" panose="00000600000000000000" pitchFamily="2" charset="-52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Montserrat Medium" panose="00000600000000000000" pitchFamily="2" charset="-52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Montserrat Medium" panose="00000600000000000000" pitchFamily="2" charset="-52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600" kern="1200">
          <a:solidFill>
            <a:schemeClr val="tx1"/>
          </a:solidFill>
          <a:latin typeface="Montserrat Medium" panose="00000600000000000000" pitchFamily="2" charset="-52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981225" y="2564904"/>
            <a:ext cx="10363200" cy="1470025"/>
          </a:xfrm>
        </p:spPr>
        <p:txBody>
          <a:bodyPr/>
          <a:lstStyle/>
          <a:p>
            <a:pPr algn="l"/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991544" y="4653136"/>
            <a:ext cx="8534400" cy="1752600"/>
          </a:xfrm>
        </p:spPr>
        <p:txBody>
          <a:bodyPr/>
          <a:lstStyle/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9775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>
            <a:spLocks noGrp="1"/>
          </p:cNvSpPr>
          <p:nvPr>
            <p:ph type="title"/>
          </p:nvPr>
        </p:nvSpPr>
        <p:spPr>
          <a:xfrm>
            <a:off x="609600" y="584264"/>
            <a:ext cx="10972800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2" name="Объект 11"/>
          <p:cNvSpPr>
            <a:spLocks noGrp="1"/>
          </p:cNvSpPr>
          <p:nvPr>
            <p:ph idx="1"/>
          </p:nvPr>
        </p:nvSpPr>
        <p:spPr>
          <a:xfrm>
            <a:off x="1454593" y="1909827"/>
            <a:ext cx="9681968" cy="4525963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2856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071664" y="2996952"/>
            <a:ext cx="10363200" cy="1470025"/>
          </a:xfrm>
        </p:spPr>
        <p:txBody>
          <a:bodyPr/>
          <a:lstStyle/>
          <a:p>
            <a:pPr algn="l"/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6036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371</TotalTime>
  <Words>5</Words>
  <Application>Microsoft Office PowerPoint</Application>
  <PresentationFormat>Широкоэкранный</PresentationFormat>
  <Paragraphs>2</Paragraphs>
  <Slides>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Montserrat Medium</vt:lpstr>
      <vt:lpstr>Тема Office</vt:lpstr>
      <vt:lpstr>Презентация PowerPoint</vt:lpstr>
      <vt:lpstr>Презентация PowerPoint</vt:lpstr>
      <vt:lpstr>Спасибо за внимание!</vt:lpstr>
    </vt:vector>
  </TitlesOfParts>
  <Company>ФГБУ ННИИПК им.Мешалкина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Елисеева Ольга Александровна</dc:creator>
  <cp:lastModifiedBy>Елисеева Ольга Александровна</cp:lastModifiedBy>
  <cp:revision>30</cp:revision>
  <dcterms:created xsi:type="dcterms:W3CDTF">2018-10-23T06:16:20Z</dcterms:created>
  <dcterms:modified xsi:type="dcterms:W3CDTF">2026-04-07T04:23:24Z</dcterms:modified>
</cp:coreProperties>
</file>